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3" y="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220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892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34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935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484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160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188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4314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12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66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763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389AC-6AE8-45CA-97BB-CE40C3CFD6AB}" type="datetimeFigureOut">
              <a:rPr lang="zh-CN" altLang="en-US" smtClean="0"/>
              <a:t>2022/9/19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F822C2-E3D7-4D8A-BC6D-A8657BCD0D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627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142" y="277857"/>
            <a:ext cx="11255715" cy="630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61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95047" y="37142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NimbusMonL-Regu"/>
              </a:rPr>
              <a:t>Mosaic </a:t>
            </a:r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augmentation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39615" y="1099038"/>
            <a:ext cx="83856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使用四张图像进行拼接。</a:t>
            </a:r>
            <a:endParaRPr lang="en-US" altLang="zh-CN" dirty="0" smtClean="0"/>
          </a:p>
          <a:p>
            <a:r>
              <a:rPr lang="en-US" altLang="zh-CN" dirty="0"/>
              <a:t>1</a:t>
            </a:r>
            <a:r>
              <a:rPr lang="zh-CN" altLang="en-US" dirty="0"/>
              <a:t>、每次读取四张图片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2</a:t>
            </a:r>
            <a:r>
              <a:rPr lang="zh-CN" altLang="en-US" dirty="0"/>
              <a:t>、分别对四张图片进行翻转、缩放、色域变化等，并且按照四个方向位置摆好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3</a:t>
            </a:r>
            <a:r>
              <a:rPr lang="zh-CN" altLang="en-US" dirty="0"/>
              <a:t>、进行图片的组合和框的组合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328" y="2792290"/>
            <a:ext cx="4275190" cy="338357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66092" y="6348046"/>
            <a:ext cx="5115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finetuning</a:t>
            </a:r>
            <a:r>
              <a:rPr lang="en-US" altLang="zh-CN" dirty="0"/>
              <a:t> our FSOD detector on novel </a:t>
            </a:r>
            <a:r>
              <a:rPr lang="en-US" altLang="zh-CN" dirty="0" smtClean="0"/>
              <a:t>class data </a:t>
            </a:r>
            <a:br>
              <a:rPr lang="en-US" altLang="zh-CN" dirty="0" smtClean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0386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435" y="342632"/>
            <a:ext cx="11187129" cy="61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8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45" y="628407"/>
            <a:ext cx="11179509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477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159" y="327391"/>
            <a:ext cx="11095682" cy="620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98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26" y="619910"/>
            <a:ext cx="11636748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00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80" y="332373"/>
            <a:ext cx="11149026" cy="62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36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52" y="300719"/>
            <a:ext cx="11248095" cy="62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815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23" y="365125"/>
            <a:ext cx="10882303" cy="616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37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653" y="636766"/>
            <a:ext cx="6942285" cy="35982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37592" y="4853354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Multi-stage</a:t>
            </a:r>
          </a:p>
          <a:p>
            <a:r>
              <a:rPr lang="zh-CN" altLang="en-US" dirty="0" smtClean="0"/>
              <a:t>每个阶段有不同是阈值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30996" y="5581563"/>
            <a:ext cx="116765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training</a:t>
            </a:r>
            <a:r>
              <a:rPr lang="zh-CN" altLang="en-US" dirty="0"/>
              <a:t>阶段，由于我们知道</a:t>
            </a:r>
            <a:r>
              <a:rPr lang="en-US" altLang="zh-CN" dirty="0" err="1"/>
              <a:t>gt</a:t>
            </a:r>
            <a:r>
              <a:rPr lang="zh-CN" altLang="en-US" dirty="0"/>
              <a:t>，所以可以很自然的把与</a:t>
            </a:r>
            <a:r>
              <a:rPr lang="en-US" altLang="zh-CN" dirty="0" err="1"/>
              <a:t>gt</a:t>
            </a:r>
            <a:r>
              <a:rPr lang="zh-CN" altLang="en-US" dirty="0"/>
              <a:t>的</a:t>
            </a:r>
            <a:r>
              <a:rPr lang="en-US" altLang="zh-CN" dirty="0" err="1"/>
              <a:t>iou</a:t>
            </a:r>
            <a:r>
              <a:rPr lang="zh-CN" altLang="en-US" dirty="0"/>
              <a:t>大于</a:t>
            </a:r>
            <a:r>
              <a:rPr lang="en-US" altLang="zh-CN" dirty="0"/>
              <a:t>threshold</a:t>
            </a:r>
            <a:r>
              <a:rPr lang="zh-CN" altLang="en-US" dirty="0"/>
              <a:t>（</a:t>
            </a:r>
            <a:r>
              <a:rPr lang="en-US" altLang="zh-CN" dirty="0"/>
              <a:t>0.5</a:t>
            </a:r>
            <a:r>
              <a:rPr lang="zh-CN" altLang="en-US" dirty="0"/>
              <a:t>）的</a:t>
            </a:r>
            <a:r>
              <a:rPr lang="en-US" altLang="zh-CN" dirty="0"/>
              <a:t>Proposals</a:t>
            </a:r>
            <a:r>
              <a:rPr lang="zh-CN" altLang="en-US" dirty="0"/>
              <a:t>作为正样本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这些</a:t>
            </a:r>
            <a:r>
              <a:rPr lang="zh-CN" altLang="en-US" dirty="0"/>
              <a:t>正样本参与之后的</a:t>
            </a:r>
            <a:r>
              <a:rPr lang="en-US" altLang="zh-CN" dirty="0" err="1"/>
              <a:t>bbox</a:t>
            </a:r>
            <a:r>
              <a:rPr lang="zh-CN" altLang="en-US" dirty="0"/>
              <a:t>回归学习。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inference</a:t>
            </a:r>
            <a:r>
              <a:rPr lang="zh-CN" altLang="en-US" dirty="0"/>
              <a:t>阶段，由于我们不知道</a:t>
            </a:r>
            <a:r>
              <a:rPr lang="en-US" altLang="zh-CN" dirty="0" err="1"/>
              <a:t>gt</a:t>
            </a:r>
            <a:r>
              <a:rPr lang="zh-CN" altLang="en-US" dirty="0"/>
              <a:t>，所以只能把所有的</a:t>
            </a:r>
            <a:r>
              <a:rPr lang="en-US" altLang="zh-CN" dirty="0"/>
              <a:t>proposal</a:t>
            </a:r>
            <a:r>
              <a:rPr lang="zh-CN" altLang="en-US" dirty="0"/>
              <a:t>都当做正样本，让后面的</a:t>
            </a:r>
            <a:r>
              <a:rPr lang="en-US" altLang="zh-CN" dirty="0" err="1"/>
              <a:t>bbox</a:t>
            </a:r>
            <a:r>
              <a:rPr lang="zh-CN" altLang="en-US" dirty="0"/>
              <a:t>回归器回归坐标。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3681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59" y="831850"/>
            <a:ext cx="10500106" cy="5401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7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137</Words>
  <Application>Microsoft Office PowerPoint</Application>
  <PresentationFormat>宽屏</PresentationFormat>
  <Paragraphs>11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NimbusMonL-Regu</vt:lpstr>
      <vt:lpstr>NimbusRomNo9L-Regu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USTC</dc:creator>
  <cp:lastModifiedBy>USTC</cp:lastModifiedBy>
  <cp:revision>5</cp:revision>
  <dcterms:created xsi:type="dcterms:W3CDTF">2022-09-19T03:12:21Z</dcterms:created>
  <dcterms:modified xsi:type="dcterms:W3CDTF">2022-09-19T09:28:40Z</dcterms:modified>
</cp:coreProperties>
</file>